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Proxima Nova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roximaNova-bold.fntdata"/><Relationship Id="rId12" Type="http://schemas.openxmlformats.org/officeDocument/2006/relationships/font" Target="fonts/ProximaNova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77e8331b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77e8331b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88852c26f_0_10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88852c26f_0_10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77e8331b6_0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77e8331b6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77e8331b6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77e8331b6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77e8331b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77e8331b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8310f4d3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8310f4d3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Wardrobe App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46"/>
            <a:ext cx="8123100" cy="16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3200 - Database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Professor Durant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By Raymond You and Elizabeth Cho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350" y="1739700"/>
            <a:ext cx="4833461" cy="318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2350" y="2658550"/>
            <a:ext cx="3401299" cy="227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7395" y="151525"/>
            <a:ext cx="2974776" cy="246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913" y="1940250"/>
            <a:ext cx="2984849" cy="298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2162" y="2783853"/>
            <a:ext cx="3685524" cy="190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2825" y="226649"/>
            <a:ext cx="4004099" cy="22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Diagram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223" y="103125"/>
            <a:ext cx="6018449" cy="4867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EER Diagram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6600" y="74050"/>
            <a:ext cx="6105699" cy="489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Chart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0225" y="131200"/>
            <a:ext cx="6640500" cy="47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208700" y="969450"/>
            <a:ext cx="8724900" cy="37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Demonstration!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